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1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07E5-DE43-4B08-9910-1CAF5FA631AA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FFDA-38E5-47DF-846A-CA6AFA7DE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8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Interested in Python for all the Mundane reasons, but will try not to talk about those.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direct ways Python can be of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it out of the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Favorite Python… Holy Grail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9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Crazy dog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Mundane … for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But… last ten years in programming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2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0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FFDA-38E5-47DF-846A-CA6AFA7DE0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7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atest/playbooks_variables.html" TargetMode="External"/><Relationship Id="rId2" Type="http://schemas.openxmlformats.org/officeDocument/2006/relationships/hyperlink" Target="http://docs.ansible.com/ansible/latest/modules_by_catego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nsible.com/ansible/latest/playbooks_loop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9C2C8A-E1D2-4578-8F55-1735F1469BE2}"/>
              </a:ext>
            </a:extLst>
          </p:cNvPr>
          <p:cNvSpPr txBox="1"/>
          <p:nvPr/>
        </p:nvSpPr>
        <p:spPr>
          <a:xfrm>
            <a:off x="954156" y="1272210"/>
            <a:ext cx="9485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  <a:cs typeface="Arial" panose="020B0604020202020204" pitchFamily="34" charset="0"/>
              </a:rPr>
              <a:t>Python…… via Ansible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50969-1444-4A3E-8FF8-45B41B9C4BB7}"/>
              </a:ext>
            </a:extLst>
          </p:cNvPr>
          <p:cNvSpPr txBox="1"/>
          <p:nvPr/>
        </p:nvSpPr>
        <p:spPr>
          <a:xfrm>
            <a:off x="6908358" y="4523961"/>
            <a:ext cx="353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John Navitsky</a:t>
            </a:r>
          </a:p>
        </p:txBody>
      </p:sp>
    </p:spTree>
    <p:extLst>
      <p:ext uri="{BB962C8B-B14F-4D97-AF65-F5344CB8AC3E}">
        <p14:creationId xmlns:p14="http://schemas.microsoft.com/office/powerpoint/2010/main" val="4268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Data-structures</a:t>
            </a:r>
          </a:p>
          <a:p>
            <a:r>
              <a:rPr lang="en-US" dirty="0"/>
              <a:t>Python methods</a:t>
            </a:r>
          </a:p>
          <a:p>
            <a:r>
              <a:rPr lang="en-US" dirty="0"/>
              <a:t>The line between Ansible and Python is “wafer-thin”</a:t>
            </a:r>
          </a:p>
          <a:p>
            <a:r>
              <a:rPr lang="en-US" dirty="0"/>
              <a:t>Writing modules,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e Nov 24, 11 41 03 AM">
            <a:hlinkClick r:id="" action="ppaction://media"/>
            <a:extLst>
              <a:ext uri="{FF2B5EF4-FFF2-40B4-BE49-F238E27FC236}">
                <a16:creationId xmlns:a16="http://schemas.microsoft.com/office/drawing/2014/main" id="{465E2F03-AD63-409A-9940-AEDA71D330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256" y="87464"/>
            <a:ext cx="10936311" cy="6152018"/>
          </a:xfrm>
        </p:spPr>
      </p:pic>
    </p:spTree>
    <p:extLst>
      <p:ext uri="{BB962C8B-B14F-4D97-AF65-F5344CB8AC3E}">
        <p14:creationId xmlns:p14="http://schemas.microsoft.com/office/powerpoint/2010/main" val="11211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3446-F795-4A5C-95B1-36973382B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935" y="4690537"/>
            <a:ext cx="8913412" cy="1718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Look, </a:t>
            </a:r>
            <a:r>
              <a:rPr lang="en-US" b="1" dirty="0"/>
              <a:t>if he was dying</a:t>
            </a:r>
            <a:r>
              <a:rPr lang="en-US" dirty="0"/>
              <a:t>, </a:t>
            </a:r>
            <a:r>
              <a:rPr lang="en-US" b="1" dirty="0"/>
              <a:t>he</a:t>
            </a:r>
            <a:r>
              <a:rPr lang="en-US" dirty="0"/>
              <a:t> wouldn't bother to carve "Aaargh."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3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erson holding a dog&#10;&#10;Description generated with high confidence">
            <a:extLst>
              <a:ext uri="{FF2B5EF4-FFF2-40B4-BE49-F238E27FC236}">
                <a16:creationId xmlns:a16="http://schemas.microsoft.com/office/drawing/2014/main" id="{F20F4A40-CCA9-4EAE-94D9-1C6D4E8F2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7415" y="2438566"/>
            <a:ext cx="2449830" cy="2910840"/>
          </a:xfrm>
        </p:spPr>
      </p:pic>
      <p:pic>
        <p:nvPicPr>
          <p:cNvPr id="6" name="Picture 5" descr="A picture containing dog, person, animal, building&#10;&#10;Description generated with very high confidence">
            <a:extLst>
              <a:ext uri="{FF2B5EF4-FFF2-40B4-BE49-F238E27FC236}">
                <a16:creationId xmlns:a16="http://schemas.microsoft.com/office/drawing/2014/main" id="{D8B1B23D-D402-4FD7-BDED-509C78C8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786" y="177613"/>
            <a:ext cx="3189556" cy="2032850"/>
          </a:xfrm>
          <a:prstGeom prst="rect">
            <a:avLst/>
          </a:prstGeom>
        </p:spPr>
      </p:pic>
      <p:pic>
        <p:nvPicPr>
          <p:cNvPr id="7" name="Picture 6" descr="A person flying through the air&#10;&#10;Description generated with high confidence">
            <a:extLst>
              <a:ext uri="{FF2B5EF4-FFF2-40B4-BE49-F238E27FC236}">
                <a16:creationId xmlns:a16="http://schemas.microsoft.com/office/drawing/2014/main" id="{D2617F54-502A-46CE-BFB2-8A7961AED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970" y="182614"/>
            <a:ext cx="5840692" cy="3431430"/>
          </a:xfrm>
          <a:prstGeom prst="rect">
            <a:avLst/>
          </a:prstGeom>
        </p:spPr>
      </p:pic>
      <p:pic>
        <p:nvPicPr>
          <p:cNvPr id="8" name="Picture 7" descr="A picture containing grass, floor, indoor, building&#10;&#10;Description generated with very high confidence">
            <a:extLst>
              <a:ext uri="{FF2B5EF4-FFF2-40B4-BE49-F238E27FC236}">
                <a16:creationId xmlns:a16="http://schemas.microsoft.com/office/drawing/2014/main" id="{337D66F3-F56D-42C2-982A-BD8C1DAB4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635" y="3669526"/>
            <a:ext cx="4854009" cy="3047628"/>
          </a:xfrm>
          <a:prstGeom prst="rect">
            <a:avLst/>
          </a:prstGeom>
        </p:spPr>
      </p:pic>
      <p:pic>
        <p:nvPicPr>
          <p:cNvPr id="9" name="Picture 8" descr="A person holding a dog&#10;&#10;Description generated with high confidence">
            <a:extLst>
              <a:ext uri="{FF2B5EF4-FFF2-40B4-BE49-F238E27FC236}">
                <a16:creationId xmlns:a16="http://schemas.microsoft.com/office/drawing/2014/main" id="{C28F602D-73C0-4CF6-8613-D25D167AC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77" y="3993413"/>
            <a:ext cx="3706893" cy="2711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0AF1F-B4E8-4C3C-B87F-3B40A83B8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55" y="177613"/>
            <a:ext cx="2422869" cy="36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3446-F795-4A5C-95B1-36973382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Say you had 20-50K “computers” (nodes) to configure</a:t>
            </a:r>
          </a:p>
          <a:p>
            <a:r>
              <a:rPr lang="en-US" dirty="0">
                <a:cs typeface="Arial" panose="020B0604020202020204" pitchFamily="34" charset="0"/>
              </a:rPr>
              <a:t>Say they (mostly) didn’t have persistent storage</a:t>
            </a:r>
          </a:p>
          <a:p>
            <a:r>
              <a:rPr lang="en-US" dirty="0">
                <a:cs typeface="Arial" panose="020B0604020202020204" pitchFamily="34" charset="0"/>
              </a:rPr>
              <a:t>Say they don’t have a uniform configuration</a:t>
            </a:r>
          </a:p>
          <a:p>
            <a:r>
              <a:rPr lang="en-US" dirty="0">
                <a:cs typeface="Arial" panose="020B0604020202020204" pitchFamily="34" charset="0"/>
              </a:rPr>
              <a:t>Say you needed to get all these nodes booted and configured relatively quickly… at the same time</a:t>
            </a: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B9320A-7F7B-4D61-B5E8-B4BD46CE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7281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of configuration, content</a:t>
            </a:r>
          </a:p>
          <a:p>
            <a:r>
              <a:rPr lang="en-US" dirty="0"/>
              <a:t>Configuration and content shall be managed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5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of configuration to unmanaged image at boot time</a:t>
            </a:r>
          </a:p>
          <a:p>
            <a:r>
              <a:rPr lang="en-US" dirty="0"/>
              <a:t>“Pull” model to facilitate scalability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3AF23C4-C592-4AED-9BEC-7FB44559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56" y="1449570"/>
            <a:ext cx="2264288" cy="33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Ansible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Modular/Extensible</a:t>
            </a:r>
          </a:p>
          <a:p>
            <a:r>
              <a:rPr lang="en-US" dirty="0"/>
              <a:t>YAML/JSON variables</a:t>
            </a:r>
          </a:p>
          <a:p>
            <a:r>
              <a:rPr lang="en-US" dirty="0"/>
              <a:t>On-demand execution</a:t>
            </a:r>
          </a:p>
          <a:p>
            <a:r>
              <a:rPr lang="en-US" dirty="0"/>
              <a:t>Written in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http://docs.ansible.com/ansible/latest/modules_by_category.html</a:t>
            </a:r>
            <a:endParaRPr lang="en-US" dirty="0"/>
          </a:p>
          <a:p>
            <a:r>
              <a:rPr lang="en-US" dirty="0">
                <a:hlinkClick r:id="rId3"/>
              </a:rPr>
              <a:t>http://docs.ansible.com/ansible/latest/playbooks_variables.html</a:t>
            </a:r>
            <a:endParaRPr lang="en-US" dirty="0"/>
          </a:p>
          <a:p>
            <a:r>
              <a:rPr lang="en-US" dirty="0">
                <a:hlinkClick r:id="rId4"/>
              </a:rPr>
              <a:t>http://docs.ansible.com/ansible/latest/playbooks_loops.html</a:t>
            </a: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054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B8E-D92B-4384-868C-7003AAF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0F7-D6E2-44EE-A397-8D4E1779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Anatomy of an Ansible play</a:t>
            </a:r>
          </a:p>
          <a:p>
            <a:r>
              <a:rPr lang="en-US" dirty="0"/>
              <a:t>Example simple1: </a:t>
            </a:r>
            <a:r>
              <a:rPr lang="en-US" dirty="0" err="1"/>
              <a:t>ntp</a:t>
            </a:r>
            <a:r>
              <a:rPr lang="en-US" dirty="0"/>
              <a:t> servers</a:t>
            </a:r>
          </a:p>
          <a:p>
            <a:r>
              <a:rPr lang="en-US" dirty="0"/>
              <a:t>Example simple2: group data</a:t>
            </a:r>
          </a:p>
          <a:p>
            <a:r>
              <a:rPr lang="en-US" dirty="0"/>
              <a:t>Example simple3: things that make you go “</a:t>
            </a:r>
            <a:r>
              <a:rPr lang="en-US" dirty="0" err="1"/>
              <a:t>hmmmm</a:t>
            </a:r>
            <a:r>
              <a:rPr lang="en-US" dirty="0"/>
              <a:t>…”</a:t>
            </a:r>
          </a:p>
          <a:p>
            <a:r>
              <a:rPr lang="en-US" dirty="0"/>
              <a:t>Example </a:t>
            </a:r>
            <a:r>
              <a:rPr lang="en-US" dirty="0" err="1"/>
              <a:t>less_simple</a:t>
            </a:r>
            <a:r>
              <a:rPr lang="en-US" dirty="0"/>
              <a:t>: ouch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25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FFFFF"/>
      </a:hlink>
      <a:folHlink>
        <a:srgbClr val="00B0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3436</TotalTime>
  <Words>273</Words>
  <Application>Microsoft Office PowerPoint</Application>
  <PresentationFormat>Widescreen</PresentationFormat>
  <Paragraphs>51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A problem</vt:lpstr>
      <vt:lpstr>Tenants </vt:lpstr>
      <vt:lpstr>An approach </vt:lpstr>
      <vt:lpstr>An actor </vt:lpstr>
      <vt:lpstr>Some Ansible</vt:lpstr>
      <vt:lpstr>Demo time!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Python….. Via Ansible</dc:title>
  <dc:creator>John Navitsky</dc:creator>
  <cp:lastModifiedBy>John Navitsky</cp:lastModifiedBy>
  <cp:revision>22</cp:revision>
  <dcterms:created xsi:type="dcterms:W3CDTF">2017-11-24T21:43:04Z</dcterms:created>
  <dcterms:modified xsi:type="dcterms:W3CDTF">2017-11-27T06:59:38Z</dcterms:modified>
</cp:coreProperties>
</file>